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73" r:id="rId8"/>
    <p:sldId id="275" r:id="rId9"/>
    <p:sldId id="276" r:id="rId10"/>
    <p:sldId id="277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405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4689B0-8C65-403A-B14E-FE63E798E03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BFB1FF-22FC-49E0-B276-BEF2F804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34" y="1232649"/>
            <a:ext cx="3916186" cy="4406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B4612-9DEA-413D-AF0B-404FC037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3" y="2058757"/>
            <a:ext cx="4127149" cy="2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681635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5B5F1B-89C4-45F2-A276-281DEF2D2326}"/>
              </a:ext>
            </a:extLst>
          </p:cNvPr>
          <p:cNvSpPr/>
          <p:nvPr/>
        </p:nvSpPr>
        <p:spPr>
          <a:xfrm>
            <a:off x="-381000" y="2669751"/>
            <a:ext cx="12954000" cy="151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30</Words>
  <Application>Microsoft Office PowerPoint</Application>
  <PresentationFormat>와이드스크린</PresentationFormat>
  <Paragraphs>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171</cp:revision>
  <dcterms:created xsi:type="dcterms:W3CDTF">2023-10-12T10:14:03Z</dcterms:created>
  <dcterms:modified xsi:type="dcterms:W3CDTF">2023-10-15T08:03:16Z</dcterms:modified>
</cp:coreProperties>
</file>